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760EF1-1A41-41B4-B5C4-7FF8C92B7B4F}">
  <a:tblStyle styleId="{9C760EF1-1A41-41B4-B5C4-7FF8C92B7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7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5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85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91.png"/><Relationship Id="rId8" Type="http://schemas.openxmlformats.org/officeDocument/2006/relationships/image" Target="../media/image10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4.png"/><Relationship Id="rId4" Type="http://schemas.openxmlformats.org/officeDocument/2006/relationships/image" Target="../media/image99.png"/><Relationship Id="rId9" Type="http://schemas.openxmlformats.org/officeDocument/2006/relationships/image" Target="../media/image93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1" name="Google Shape;119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{9C760EF1-1A41-41B4-B5C4-7FF8C92B7B4F}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{9C760EF1-1A41-41B4-B5C4-7FF8C92B7B4F}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